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7" r:id="rId2"/>
    <p:sldMasterId id="2147483652" r:id="rId3"/>
    <p:sldMasterId id="2147483665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5274" autoAdjust="0"/>
  </p:normalViewPr>
  <p:slideViewPr>
    <p:cSldViewPr snapToGrid="0" snapToObjects="1">
      <p:cViewPr varScale="1">
        <p:scale>
          <a:sx n="109" d="100"/>
          <a:sy n="109" d="100"/>
        </p:scale>
        <p:origin x="706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3494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Distribution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A556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FBB-4BEF-835D-C7CE121BECB5}"/>
              </c:ext>
            </c:extLst>
          </c:dPt>
          <c:dPt>
            <c:idx val="1"/>
            <c:bubble3D val="0"/>
            <c:spPr>
              <a:solidFill>
                <a:srgbClr val="02809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FBB-4BEF-835D-C7CE121BECB5}"/>
              </c:ext>
            </c:extLst>
          </c:dPt>
          <c:dPt>
            <c:idx val="2"/>
            <c:bubble3D val="0"/>
            <c:spPr>
              <a:solidFill>
                <a:srgbClr val="7C3AE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FBB-4BEF-835D-C7CE121BECB5}"/>
              </c:ext>
            </c:extLst>
          </c:dPt>
          <c:dPt>
            <c:idx val="3"/>
            <c:bubble3D val="0"/>
            <c:spPr>
              <a:solidFill>
                <a:srgbClr val="F9616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FBB-4BEF-835D-C7CE121BECB5}"/>
              </c:ext>
            </c:extLst>
          </c:dPt>
          <c:dPt>
            <c:idx val="4"/>
            <c:bubble3D val="0"/>
            <c:spPr>
              <a:solidFill>
                <a:srgbClr val="059669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BFBB-4BEF-835D-C7CE121BECB5}"/>
              </c:ext>
            </c:extLst>
          </c:dPt>
          <c:dPt>
            <c:idx val="5"/>
            <c:bubble3D val="0"/>
            <c:spPr>
              <a:solidFill>
                <a:srgbClr val="DC262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BFBB-4BEF-835D-C7CE121BECB5}"/>
              </c:ext>
            </c:extLst>
          </c:dPt>
          <c:dPt>
            <c:idx val="6"/>
            <c:bubble3D val="0"/>
            <c:spPr>
              <a:solidFill>
                <a:srgbClr val="EA58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BFBB-4BEF-835D-C7CE121BECB5}"/>
              </c:ext>
            </c:extLst>
          </c:dPt>
          <c:dPt>
            <c:idx val="7"/>
            <c:bubble3D val="0"/>
            <c:spPr>
              <a:solidFill>
                <a:srgbClr val="0891B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BFBB-4BEF-835D-C7CE121BECB5}"/>
              </c:ext>
            </c:extLst>
          </c:dPt>
          <c:dPt>
            <c:idx val="8"/>
            <c:bubble3D val="0"/>
            <c:spPr>
              <a:solidFill>
                <a:srgbClr val="DB277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BFBB-4BEF-835D-C7CE121BECB5}"/>
              </c:ext>
            </c:extLst>
          </c:dPt>
          <c:dPt>
            <c:idx val="9"/>
            <c:bubble3D val="0"/>
            <c:spPr>
              <a:solidFill>
                <a:srgbClr val="2563E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BFBB-4BEF-835D-C7CE121BECB5}"/>
              </c:ext>
            </c:extLst>
          </c:dPt>
          <c:dPt>
            <c:idx val="10"/>
            <c:bubble3D val="0"/>
            <c:spPr>
              <a:solidFill>
                <a:srgbClr val="16A3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BFBB-4BEF-835D-C7CE121BECB5}"/>
              </c:ext>
            </c:extLst>
          </c:dPt>
          <c:dLbls>
            <c:dLbl>
              <c:idx val="0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FBB-4BEF-835D-C7CE121BECB5}"/>
                </c:ext>
              </c:extLst>
            </c:dLbl>
            <c:dLbl>
              <c:idx val="1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FBB-4BEF-835D-C7CE121BECB5}"/>
                </c:ext>
              </c:extLst>
            </c:dLbl>
            <c:dLbl>
              <c:idx val="2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FBB-4BEF-835D-C7CE121BECB5}"/>
                </c:ext>
              </c:extLst>
            </c:dLbl>
            <c:dLbl>
              <c:idx val="3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FBB-4BEF-835D-C7CE121BECB5}"/>
                </c:ext>
              </c:extLst>
            </c:dLbl>
            <c:dLbl>
              <c:idx val="4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FBB-4BEF-835D-C7CE121BECB5}"/>
                </c:ext>
              </c:extLst>
            </c:dLbl>
            <c:dLbl>
              <c:idx val="5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BFBB-4BEF-835D-C7CE121BECB5}"/>
                </c:ext>
              </c:extLst>
            </c:dLbl>
            <c:dLbl>
              <c:idx val="6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BFBB-4BEF-835D-C7CE121BECB5}"/>
                </c:ext>
              </c:extLst>
            </c:dLbl>
            <c:dLbl>
              <c:idx val="7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BFBB-4BEF-835D-C7CE121BECB5}"/>
                </c:ext>
              </c:extLst>
            </c:dLbl>
            <c:dLbl>
              <c:idx val="8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BFBB-4BEF-835D-C7CE121BECB5}"/>
                </c:ext>
              </c:extLst>
            </c:dLbl>
            <c:dLbl>
              <c:idx val="9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BFBB-4BEF-835D-C7CE121BECB5}"/>
                </c:ext>
              </c:extLst>
            </c:dLbl>
            <c:dLbl>
              <c:idx val="10"/>
              <c:layout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BFBB-4BEF-835D-C7CE121BECB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Sleep</c:v>
                </c:pt>
                <c:pt idx="1">
                  <c:v>Profession/Business</c:v>
                </c:pt>
                <c:pt idx="2">
                  <c:v>Deen/Ibadat</c:v>
                </c:pt>
                <c:pt idx="3">
                  <c:v>Family Time</c:v>
                </c:pt>
                <c:pt idx="4">
                  <c:v>Home Chores</c:v>
                </c:pt>
                <c:pt idx="5">
                  <c:v>Meals &amp; Breaks</c:v>
                </c:pt>
                <c:pt idx="6">
                  <c:v>Exercise/Health</c:v>
                </c:pt>
                <c:pt idx="7">
                  <c:v>Learning/Self Dev</c:v>
                </c:pt>
                <c:pt idx="8">
                  <c:v>Hobby/Self Care</c:v>
                </c:pt>
                <c:pt idx="9">
                  <c:v>Relatives/Friends</c:v>
                </c:pt>
                <c:pt idx="10">
                  <c:v>Tabligh/Community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BFBB-4BEF-835D-C7CE121BE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NA</a:t>
            </a:r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951AE-A2D8-4350-A556-0E6CA912BD2C}" type="datetimeFigureOut">
              <a:rPr lang="en-IN" smtClean="0"/>
              <a:t>13-02-2026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E8CAE-5911-4BE0-93B4-73ACAF498F2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831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923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2902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NA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1401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1101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5493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034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034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862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1603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9758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5884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909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858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637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3589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016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9098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6678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8262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5346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7398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2167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7716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1917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7878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656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IN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591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6271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2038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92808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6135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9693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3728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6754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955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3931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4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A5EC-D34B-4386-B7AD-9270198F97F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838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6C752-791F-4908-8D91-5ABC1C1C055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2288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NA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5C85C-DE60-47D4-9F2A-74909E606C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213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IMPROVED TIME</a:t>
            </a:r>
            <a:endParaRPr lang="en-US" sz="4800" dirty="0"/>
          </a:p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MANAGEMENT PLAN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Life Approach - 24 Hours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0" y="3657600"/>
            <a:ext cx="914400" cy="73152"/>
          </a:xfrm>
          <a:prstGeom prst="rect">
            <a:avLst/>
          </a:prstGeom>
          <a:solidFill>
            <a:srgbClr val="F96167"/>
          </a:solidFill>
          <a:ln/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Time Allocation Overview</a:t>
            </a:r>
            <a:endParaRPr lang="en-US" sz="3600" dirty="0"/>
          </a:p>
        </p:txBody>
      </p:sp>
      <p:graphicFrame>
        <p:nvGraphicFramePr>
          <p:cNvPr id="3" name="Chart 0"/>
          <p:cNvGraphicFramePr/>
          <p:nvPr>
            <p:extLst>
              <p:ext uri="{D42A27DB-BD31-4B8C-83A1-F6EECF244321}">
                <p14:modId xmlns:p14="http://schemas.microsoft.com/office/powerpoint/2010/main" val="707300966"/>
              </p:ext>
            </p:extLst>
          </p:nvPr>
        </p:nvGraphicFramePr>
        <p:xfrm>
          <a:off x="5029200" y="1097280"/>
          <a:ext cx="365760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457200" y="109728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40080" y="128016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</a:t>
            </a:r>
            <a:endParaRPr lang="en-US" sz="6000" dirty="0"/>
          </a:p>
        </p:txBody>
      </p:sp>
      <p:sp>
        <p:nvSpPr>
          <p:cNvPr id="6" name="Text 3"/>
          <p:cNvSpPr/>
          <p:nvPr/>
        </p:nvSpPr>
        <p:spPr>
          <a:xfrm>
            <a:off x="2560320" y="1463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Hours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Day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7200" y="237744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40080" y="256032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00A89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</a:t>
            </a:r>
            <a:endParaRPr lang="en-US" sz="6000" dirty="0"/>
          </a:p>
        </p:txBody>
      </p:sp>
      <p:sp>
        <p:nvSpPr>
          <p:cNvPr id="9" name="Text 6"/>
          <p:cNvSpPr/>
          <p:nvPr/>
        </p:nvSpPr>
        <p:spPr>
          <a:xfrm>
            <a:off x="2560320" y="27432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Categories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70332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40080" y="384048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 smtClean="0">
                <a:solidFill>
                  <a:srgbClr val="F96167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100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2560320" y="40233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Top Time Allocations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0160" y="12344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3749040" y="12344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hrs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80160" y="15544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Essential for health &amp; productivity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800600" y="109728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28016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23560" y="12344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Profession/Business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8092440" y="12344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hrs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623560" y="15544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work/study hours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57200" y="237744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256032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80160" y="2514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Deen/Ibadat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3749040" y="251460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7C3AE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hrs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1280160" y="28346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prayers + Quran/Dhikr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800600" y="237744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256032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623560" y="2514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Time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092440" y="251460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961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hrs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5623560" y="28346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time with family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457200" y="365760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840480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80160" y="3794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Chores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3749040" y="37947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hrs</a:t>
            </a:r>
            <a:endParaRPr lang="en-US" sz="2000" dirty="0"/>
          </a:p>
        </p:txBody>
      </p:sp>
      <p:sp>
        <p:nvSpPr>
          <p:cNvPr id="27" name="Text 20"/>
          <p:cNvSpPr/>
          <p:nvPr/>
        </p:nvSpPr>
        <p:spPr>
          <a:xfrm>
            <a:off x="1280160" y="41148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Cleaning, organizing, cooking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4800600" y="365760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3480" y="3840480"/>
            <a:ext cx="457200" cy="45720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5623560" y="3794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Meals &amp; Breaks</a:t>
            </a:r>
            <a:endParaRPr lang="en-US" sz="1800" dirty="0"/>
          </a:p>
        </p:txBody>
      </p:sp>
      <p:sp>
        <p:nvSpPr>
          <p:cNvPr id="31" name="Text 23"/>
          <p:cNvSpPr/>
          <p:nvPr/>
        </p:nvSpPr>
        <p:spPr>
          <a:xfrm>
            <a:off x="8092440" y="37947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hrs</a:t>
            </a:r>
            <a:endParaRPr lang="en-US" sz="2000" dirty="0"/>
          </a:p>
        </p:txBody>
      </p:sp>
      <p:sp>
        <p:nvSpPr>
          <p:cNvPr id="32" name="Text 24"/>
          <p:cNvSpPr/>
          <p:nvPr/>
        </p:nvSpPr>
        <p:spPr>
          <a:xfrm>
            <a:off x="5623560" y="41148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Breakfast, lunch, dinner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Additional Life Areas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0160" y="12344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Exercise/Health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3749040" y="12344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EA58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hrs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80160" y="15544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fitness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800600" y="109728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280160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23560" y="12344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Learning/Self Dev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8092440" y="123444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891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hrs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623560" y="15544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building, reading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57200" y="237744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256032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280160" y="2514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Hobby/Self Care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3749040" y="251460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B2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hrs</a:t>
            </a:r>
            <a:endParaRPr lang="en-US" sz="2000" dirty="0"/>
          </a:p>
        </p:txBody>
      </p:sp>
      <p:sp>
        <p:nvSpPr>
          <p:cNvPr id="17" name="Text 12"/>
          <p:cNvSpPr/>
          <p:nvPr/>
        </p:nvSpPr>
        <p:spPr>
          <a:xfrm>
            <a:off x="1280160" y="28346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relaxation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800600" y="237744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2560320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623560" y="2514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Relatives/Friends</a:t>
            </a:r>
            <a:endParaRPr lang="en-US" sz="1800" dirty="0"/>
          </a:p>
        </p:txBody>
      </p:sp>
      <p:sp>
        <p:nvSpPr>
          <p:cNvPr id="21" name="Text 15"/>
          <p:cNvSpPr/>
          <p:nvPr/>
        </p:nvSpPr>
        <p:spPr>
          <a:xfrm>
            <a:off x="8092440" y="251460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hrs</a:t>
            </a:r>
            <a:endParaRPr lang="en-US" sz="2000" dirty="0"/>
          </a:p>
        </p:txBody>
      </p:sp>
      <p:sp>
        <p:nvSpPr>
          <p:cNvPr id="22" name="Text 16"/>
          <p:cNvSpPr/>
          <p:nvPr/>
        </p:nvSpPr>
        <p:spPr>
          <a:xfrm>
            <a:off x="5623560" y="283464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connections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457200" y="3657600"/>
            <a:ext cx="41148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3840480"/>
            <a:ext cx="457200" cy="4572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280160" y="379476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Tabligh/Community</a:t>
            </a:r>
            <a:endParaRPr lang="en-US" sz="1800" dirty="0"/>
          </a:p>
        </p:txBody>
      </p:sp>
      <p:sp>
        <p:nvSpPr>
          <p:cNvPr id="26" name="Text 19"/>
          <p:cNvSpPr/>
          <p:nvPr/>
        </p:nvSpPr>
        <p:spPr>
          <a:xfrm>
            <a:off x="3749040" y="37947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hrs</a:t>
            </a:r>
            <a:endParaRPr lang="en-US" sz="2000" dirty="0"/>
          </a:p>
        </p:txBody>
      </p:sp>
      <p:sp>
        <p:nvSpPr>
          <p:cNvPr id="27" name="Text 20"/>
          <p:cNvSpPr/>
          <p:nvPr/>
        </p:nvSpPr>
        <p:spPr>
          <a:xfrm>
            <a:off x="1280160" y="41148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service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9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Implementation Tips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your time for one week to see where hours actually go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one category at a time rather than overhauling everything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flexible - adjust blocks based on daily needs while maintaining balance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your priorities first, then fit other activities around them</a:t>
            </a:r>
            <a:endParaRPr lang="en-US" sz="1800" dirty="0"/>
          </a:p>
          <a:p>
            <a:pPr marL="342900" indent="-342900"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weekly to ensure you're honoring each life area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28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START YOUR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BALANCED LIFE TODAY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changes lead to big transformations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192</Words>
  <Application>Microsoft Office PowerPoint</Application>
  <PresentationFormat>On-screen Show (16:9)</PresentationFormat>
  <Paragraphs>74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Office Theme</vt:lpstr>
      <vt:lpstr>2_Custom Design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Balanced Life Approach - 24 Hour Plan</dc:title>
  <dc:subject>PptxGenJS Presentation</dc:subject>
  <dc:creator>Time Management System</dc:creator>
  <cp:lastModifiedBy>Lenovo</cp:lastModifiedBy>
  <cp:revision>3</cp:revision>
  <dcterms:created xsi:type="dcterms:W3CDTF">2026-02-13T10:30:44Z</dcterms:created>
  <dcterms:modified xsi:type="dcterms:W3CDTF">2026-02-13T16:50:49Z</dcterms:modified>
</cp:coreProperties>
</file>